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84" r:id="rId5"/>
    <p:sldId id="270" r:id="rId6"/>
    <p:sldId id="271" r:id="rId7"/>
    <p:sldId id="272" r:id="rId8"/>
    <p:sldId id="264" r:id="rId9"/>
    <p:sldId id="285" r:id="rId10"/>
    <p:sldId id="266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6" r:id="rId19"/>
    <p:sldId id="267" r:id="rId20"/>
    <p:sldId id="280" r:id="rId21"/>
    <p:sldId id="287" r:id="rId22"/>
    <p:sldId id="281" r:id="rId23"/>
    <p:sldId id="282" r:id="rId24"/>
    <p:sldId id="307" r:id="rId25"/>
    <p:sldId id="283" r:id="rId26"/>
    <p:sldId id="288" r:id="rId27"/>
    <p:sldId id="289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D07"/>
    <a:srgbClr val="A0CAC7"/>
    <a:srgbClr val="9EE7CF"/>
    <a:srgbClr val="36AE54"/>
    <a:srgbClr val="0E8419"/>
    <a:srgbClr val="FA8006"/>
    <a:srgbClr val="29D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394" autoAdjust="0"/>
  </p:normalViewPr>
  <p:slideViewPr>
    <p:cSldViewPr snapToGrid="0">
      <p:cViewPr varScale="1">
        <p:scale>
          <a:sx n="74" d="100"/>
          <a:sy n="74" d="100"/>
        </p:scale>
        <p:origin x="5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dudgus257.dothome.co.kr/siheung/index.php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669" y="1466483"/>
            <a:ext cx="9637221" cy="2098226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- </a:t>
            </a:r>
            <a:r>
              <a:rPr lang="en-US" altLang="ko-KR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lang="en-US" altLang="ko-KR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HEUNG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0126" y="4570055"/>
            <a:ext cx="6831673" cy="8161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프로젝트기반 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프론트엔드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React, </a:t>
            </a:r>
            <a:r>
              <a:rPr lang="en-US" altLang="ko-KR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Vue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앱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양성과정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김영현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3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Autofit/>
          </a:bodyPr>
          <a:lstStyle/>
          <a:p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페이퍼 </a:t>
            </a:r>
            <a:r>
              <a:rPr lang="ko-KR" altLang="en-US" sz="3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84300"/>
            <a:ext cx="2866571" cy="5188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72" y="1384300"/>
            <a:ext cx="2932044" cy="5188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29016" y="1509486"/>
            <a:ext cx="3853383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시흥소식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평생교육 정보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평생학습 인증마크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유네스코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66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페이퍼 </a:t>
            </a:r>
            <a:r>
              <a:rPr lang="ko-KR" altLang="en-US" sz="33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300" dirty="0"/>
          </a:p>
        </p:txBody>
      </p:sp>
      <p:sp>
        <p:nvSpPr>
          <p:cNvPr id="8" name="TextBox 7"/>
          <p:cNvSpPr txBox="1"/>
          <p:nvPr/>
        </p:nvSpPr>
        <p:spPr>
          <a:xfrm>
            <a:off x="7729016" y="1509486"/>
            <a:ext cx="38533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복지 정보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보건 정보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시흥시 자연 명소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시흥소식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384300"/>
            <a:ext cx="2866571" cy="51882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25" y="1384300"/>
            <a:ext cx="2888938" cy="51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0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28" y="1384300"/>
            <a:ext cx="737024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76" y="1384300"/>
            <a:ext cx="737024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ko-KR" altLang="en-US" sz="33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76" y="1384300"/>
            <a:ext cx="737024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76" y="1384300"/>
            <a:ext cx="737024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endParaRPr lang="ko-KR" altLang="en-US" sz="33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76" y="1384300"/>
            <a:ext cx="7370247" cy="51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500"/>
          </a:xfrm>
        </p:spPr>
        <p:txBody>
          <a:bodyPr>
            <a:normAutofit/>
          </a:bodyPr>
          <a:lstStyle/>
          <a:p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6(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84300"/>
            <a:ext cx="4564743" cy="49874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57" y="1384299"/>
            <a:ext cx="4564743" cy="49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MARKUP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27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950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MARKUP –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평생교육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4800" y="59207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97275" y="59207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ss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011278" y="59207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11" y="1428750"/>
            <a:ext cx="2160000" cy="505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3"/>
          <a:stretch/>
        </p:blipFill>
        <p:spPr>
          <a:xfrm>
            <a:off x="3825895" y="1428750"/>
            <a:ext cx="3600000" cy="1873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2"/>
          <a:stretch/>
        </p:blipFill>
        <p:spPr>
          <a:xfrm>
            <a:off x="5797356" y="2371625"/>
            <a:ext cx="3600000" cy="1895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2"/>
          <a:stretch/>
        </p:blipFill>
        <p:spPr>
          <a:xfrm>
            <a:off x="8211278" y="3400225"/>
            <a:ext cx="3600000" cy="18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51625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및 아이디어 구상 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1-1. Tone and Manner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	1-2.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Tone and Manner 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DESIGN - 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페이퍼 </a:t>
            </a:r>
            <a:r>
              <a:rPr lang="ko-KR" altLang="en-US" sz="2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</a:t>
            </a:r>
            <a:endParaRPr lang="en-US" altLang="ko-KR" sz="2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MARKUP</a:t>
            </a: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INTERACTION</a:t>
            </a: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설계서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 ERD</a:t>
            </a: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 프로그래밍 동작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 비교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사이트 링크</a:t>
            </a:r>
            <a:endParaRPr lang="en-US" altLang="ko-KR" sz="25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9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2950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MARKUP –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2(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분야별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4800" y="59207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97275" y="592079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ss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011278" y="59207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2160000" cy="4596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"/>
          <a:stretch/>
        </p:blipFill>
        <p:spPr>
          <a:xfrm>
            <a:off x="3915980" y="1428750"/>
            <a:ext cx="3600000" cy="189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067"/>
          <a:stretch/>
        </p:blipFill>
        <p:spPr>
          <a:xfrm>
            <a:off x="6039489" y="2441250"/>
            <a:ext cx="3600000" cy="1902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1"/>
          <a:stretch/>
        </p:blipFill>
        <p:spPr>
          <a:xfrm>
            <a:off x="8392578" y="3168522"/>
            <a:ext cx="3600000" cy="18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INTERACTION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1 - NEWS</a:t>
            </a:r>
            <a:endParaRPr lang="ko-KR" altLang="en-US" sz="3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위로 굽은 화살표 23"/>
          <p:cNvSpPr/>
          <p:nvPr/>
        </p:nvSpPr>
        <p:spPr>
          <a:xfrm rot="5400000">
            <a:off x="2314904" y="4283938"/>
            <a:ext cx="676139" cy="570516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3159" y="3601332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click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66" y="1378212"/>
            <a:ext cx="3953990" cy="77369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67" y="2228404"/>
            <a:ext cx="3953989" cy="4001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30187"/>
            <a:ext cx="4680000" cy="2151943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2056523" y="2954036"/>
            <a:ext cx="571500" cy="5715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66" y="3991807"/>
            <a:ext cx="4680000" cy="208580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466" y="2781504"/>
            <a:ext cx="3953989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01" y="1465985"/>
            <a:ext cx="9000000" cy="21812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– direct menu</a:t>
            </a:r>
            <a:endParaRPr lang="ko-KR" altLang="en-US" sz="3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83722" y="2151566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click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294231" y="2226387"/>
            <a:ext cx="489491" cy="489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6138088" y="3611877"/>
            <a:ext cx="361025" cy="685800"/>
          </a:xfrm>
          <a:prstGeom prst="downArrow">
            <a:avLst>
              <a:gd name="adj1" fmla="val 50000"/>
              <a:gd name="adj2" fmla="val 899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99113" y="3682436"/>
            <a:ext cx="3576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</a:rPr>
              <a:t>Margin-left:-1200px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601" y="4332847"/>
            <a:ext cx="9000000" cy="21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– direct menu</a:t>
            </a:r>
            <a:endParaRPr lang="ko-KR" altLang="en-US" sz="3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499"/>
            <a:ext cx="7200000" cy="4556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05501" y="2525379"/>
            <a:ext cx="377218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C7D07"/>
                </a:solidFill>
              </a:rPr>
              <a:t>Next button</a:t>
            </a:r>
          </a:p>
          <a:p>
            <a:r>
              <a:rPr lang="en-US" altLang="ko-KR" sz="3000" b="1" dirty="0" smtClean="0">
                <a:solidFill>
                  <a:srgbClr val="FC7D07"/>
                </a:solidFill>
              </a:rPr>
              <a:t>Margin-left:-1200px</a:t>
            </a:r>
          </a:p>
          <a:p>
            <a:endParaRPr lang="en-US" altLang="ko-KR" sz="3000" b="1" dirty="0">
              <a:solidFill>
                <a:srgbClr val="FC7D07"/>
              </a:solidFill>
            </a:endParaRPr>
          </a:p>
          <a:p>
            <a:r>
              <a:rPr lang="en-US" altLang="ko-KR" sz="3000" b="1" dirty="0" err="1" smtClean="0">
                <a:solidFill>
                  <a:srgbClr val="FC7D07"/>
                </a:solidFill>
              </a:rPr>
              <a:t>Prev</a:t>
            </a:r>
            <a:r>
              <a:rPr lang="en-US" altLang="ko-KR" sz="3000" b="1" dirty="0" smtClean="0">
                <a:solidFill>
                  <a:srgbClr val="FC7D07"/>
                </a:solidFill>
              </a:rPr>
              <a:t> button</a:t>
            </a:r>
          </a:p>
          <a:p>
            <a:r>
              <a:rPr lang="en-US" altLang="ko-KR" sz="3000" b="1" dirty="0" smtClean="0">
                <a:solidFill>
                  <a:srgbClr val="FC7D07"/>
                </a:solidFill>
              </a:rPr>
              <a:t>Margin-left: 0px</a:t>
            </a:r>
            <a:endParaRPr lang="ko-KR" altLang="en-US" sz="3000" b="1" dirty="0">
              <a:solidFill>
                <a:srgbClr val="FC7D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99" y="4629589"/>
            <a:ext cx="10058400" cy="5997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– </a:t>
            </a:r>
            <a:r>
              <a:rPr lang="ko-KR" altLang="en-US" sz="33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시흥소식메뉴</a:t>
            </a:r>
            <a:endParaRPr lang="ko-KR" altLang="en-US" sz="33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6368449" y="5407445"/>
            <a:ext cx="196850" cy="2241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50714" y="2343602"/>
            <a:ext cx="38571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FC7D07"/>
                </a:solidFill>
              </a:rPr>
              <a:t>left_func</a:t>
            </a:r>
            <a:r>
              <a:rPr lang="en-US" altLang="ko-KR" sz="3000" b="1" dirty="0" smtClean="0">
                <a:solidFill>
                  <a:srgbClr val="FC7D07"/>
                </a:solidFill>
              </a:rPr>
              <a:t> = -200px</a:t>
            </a:r>
          </a:p>
          <a:p>
            <a:endParaRPr lang="en-US" altLang="ko-KR" sz="3000" b="1" dirty="0">
              <a:solidFill>
                <a:srgbClr val="FC7D07"/>
              </a:solidFill>
            </a:endParaRPr>
          </a:p>
          <a:p>
            <a:r>
              <a:rPr lang="en-US" altLang="ko-KR" sz="3000" b="1" dirty="0" err="1" smtClean="0">
                <a:solidFill>
                  <a:srgbClr val="FC7D07"/>
                </a:solidFill>
              </a:rPr>
              <a:t>right_func</a:t>
            </a:r>
            <a:r>
              <a:rPr lang="en-US" altLang="ko-KR" sz="3000" b="1" dirty="0" smtClean="0">
                <a:solidFill>
                  <a:srgbClr val="FC7D07"/>
                </a:solidFill>
              </a:rPr>
              <a:t> = +200px</a:t>
            </a:r>
            <a:endParaRPr lang="ko-KR" altLang="en-US" sz="3000" b="1" dirty="0">
              <a:solidFill>
                <a:srgbClr val="FC7D07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38602" y="4885201"/>
            <a:ext cx="489491" cy="489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683347" y="5163479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click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99" y="5697401"/>
            <a:ext cx="10058400" cy="621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99" y="1276049"/>
            <a:ext cx="3600000" cy="32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로고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direct_menu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476500" y="2811220"/>
            <a:ext cx="449319" cy="56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25819" y="2732856"/>
            <a:ext cx="2154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FF0000"/>
                </a:solidFill>
              </a:rPr>
              <a:t>mouseover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6" y="1588382"/>
            <a:ext cx="2486372" cy="924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6" y="3589011"/>
            <a:ext cx="2486372" cy="866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1588382"/>
            <a:ext cx="6642100" cy="924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3589011"/>
            <a:ext cx="6642100" cy="866896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6244391" y="2675232"/>
            <a:ext cx="243709" cy="2840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59400" y="2099941"/>
            <a:ext cx="2154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FF0000"/>
                </a:solidFill>
              </a:rPr>
              <a:t>mouseover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45200" y="1571293"/>
            <a:ext cx="616491" cy="616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45200" y="3614349"/>
            <a:ext cx="616491" cy="616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59400" y="3009855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2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회전</a:t>
            </a:r>
            <a:endParaRPr lang="ko-KR" altLang="en-US" sz="2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6" y="4834217"/>
            <a:ext cx="4029637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50" y="4819371"/>
            <a:ext cx="3600000" cy="10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1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GNB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857535" y="2226869"/>
            <a:ext cx="257265" cy="36063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67874"/>
            <a:ext cx="9688277" cy="64779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478091" y="1483523"/>
            <a:ext cx="979609" cy="616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333342" y="1753491"/>
            <a:ext cx="2154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FF0000"/>
                </a:solidFill>
              </a:rPr>
              <a:t>mouseover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2698711"/>
            <a:ext cx="5025564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38" y="2698711"/>
            <a:ext cx="4320000" cy="18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6049"/>
            <a:ext cx="7200000" cy="22555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복지메뉴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위로 굽은 화살표 5"/>
          <p:cNvSpPr/>
          <p:nvPr/>
        </p:nvSpPr>
        <p:spPr>
          <a:xfrm rot="5400000">
            <a:off x="1917161" y="4355563"/>
            <a:ext cx="1805459" cy="938816"/>
          </a:xfrm>
          <a:prstGeom prst="bentUpArrow">
            <a:avLst>
              <a:gd name="adj1" fmla="val 27840"/>
              <a:gd name="adj2" fmla="val 2297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40001" y="1354496"/>
            <a:ext cx="1409700" cy="7723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21774" y="1465766"/>
            <a:ext cx="10182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click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17" y="3922238"/>
            <a:ext cx="7200000" cy="228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복지메뉴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84300"/>
            <a:ext cx="2114834" cy="43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9"/>
          <a:stretch/>
        </p:blipFill>
        <p:spPr>
          <a:xfrm>
            <a:off x="3772800" y="1907000"/>
            <a:ext cx="7200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9537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lang="en-US" altLang="ko-KR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HEUNG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09241"/>
            <a:ext cx="9601200" cy="475362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누구나 쉽게 이용할 수 있고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누구에게나 유익한 </a:t>
            </a:r>
            <a:r>
              <a:rPr lang="ko-KR" altLang="en-US" sz="18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웹페이지를</a:t>
            </a:r>
            <a:r>
              <a:rPr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만들고자 기획하게 되었습니다</a:t>
            </a:r>
            <a:r>
              <a:rPr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메인페이지는 아이부터 노인까지 나이에 상관없이 누구나 교육을 받을 수 있는 평생학습 페이지가 기획되어 있습니다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메인페이지는 복지와 보건에 관련된 서비스로 이루어져 있고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시흥시의 명소를 추가적으로 소개해드리고 있습니다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14350" indent="-514350">
              <a:lnSpc>
                <a:spcPct val="170000"/>
              </a:lnSpc>
              <a:buFont typeface="+mj-lt"/>
              <a:buAutoNum type="romanUcPeriod"/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재난이나 안전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범죄예방과 관련된 페이지도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계획중에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9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64" y="3796049"/>
            <a:ext cx="6238536" cy="252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시흥소식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276049"/>
            <a:ext cx="6329859" cy="2520000"/>
          </a:xfrm>
          <a:prstGeom prst="rect">
            <a:avLst/>
          </a:prstGeom>
        </p:spPr>
      </p:pic>
      <p:sp>
        <p:nvSpPr>
          <p:cNvPr id="8" name="위로 굽은 화살표 7"/>
          <p:cNvSpPr/>
          <p:nvPr/>
        </p:nvSpPr>
        <p:spPr>
          <a:xfrm rot="5400000">
            <a:off x="1680795" y="4586641"/>
            <a:ext cx="1805459" cy="938816"/>
          </a:xfrm>
          <a:prstGeom prst="bentUpArrow">
            <a:avLst>
              <a:gd name="adj1" fmla="val 27840"/>
              <a:gd name="adj2" fmla="val 2297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6501" y="4648617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Auto slide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시흥소식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392050"/>
            <a:ext cx="10244355" cy="49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보건정보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3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6329"/>
            <a:ext cx="2781300" cy="2697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35" y="1508566"/>
            <a:ext cx="2825966" cy="269513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4744108" y="2570958"/>
            <a:ext cx="449319" cy="56811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87544" y="1567027"/>
            <a:ext cx="1854200" cy="15126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18798" y="3032955"/>
            <a:ext cx="2154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rgbClr val="FF0000"/>
                </a:solidFill>
              </a:rPr>
              <a:t>mouseover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45244" y="1506329"/>
            <a:ext cx="1854200" cy="15126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899171" y="3089709"/>
            <a:ext cx="23262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Box-shadow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21" y="4454784"/>
            <a:ext cx="6944779" cy="16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7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60" y="1652310"/>
            <a:ext cx="2644412" cy="27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3" y="1276049"/>
            <a:ext cx="2894619" cy="3240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INTERACTION 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3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시흥관광정보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16200000">
            <a:off x="4928263" y="1712132"/>
            <a:ext cx="299214" cy="7264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76593" y="2591362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FF0000"/>
                </a:solidFill>
              </a:rPr>
              <a:t>mouseover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4608" y="306487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180</a:t>
            </a:r>
            <a:r>
              <a:rPr lang="ko-KR" altLang="en-US" sz="2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회전</a:t>
            </a:r>
            <a:endParaRPr lang="ko-KR" altLang="en-US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82" y="4527895"/>
            <a:ext cx="5400000" cy="1485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81100" y="1652310"/>
            <a:ext cx="2685143" cy="94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6595" y="1652310"/>
            <a:ext cx="2685143" cy="94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설계서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8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설계서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4983" y="480422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members</a:t>
            </a:r>
            <a:endParaRPr lang="ko-KR" alt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27226" y="4804228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notice</a:t>
            </a:r>
            <a:endParaRPr lang="ko-KR" alt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9" y="1507947"/>
            <a:ext cx="4698461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712" y="1507947"/>
            <a:ext cx="500571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32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ERD</a:t>
            </a:r>
            <a:endParaRPr lang="ko-KR" altLang="en-US" sz="3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2078" y="59944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members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35430" y="59944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notice</a:t>
            </a:r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35" y="2085782"/>
            <a:ext cx="1819529" cy="2762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04" y="2628783"/>
            <a:ext cx="163852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웹프로그래밍 동작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웹프로그래밍 동작 </a:t>
            </a:r>
            <a:r>
              <a:rPr lang="en-US" altLang="ko-KR" sz="3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admin - </a:t>
            </a:r>
            <a:r>
              <a:rPr lang="ko-KR" altLang="en-US" sz="3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3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091" y="1453880"/>
            <a:ext cx="2783979" cy="2281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53880"/>
            <a:ext cx="6406025" cy="22196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952382"/>
            <a:ext cx="6406025" cy="2443017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6200000">
            <a:off x="8192691" y="2191133"/>
            <a:ext cx="301145" cy="5969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2999557">
            <a:off x="8585208" y="3904574"/>
            <a:ext cx="449319" cy="12254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000573" y="1554942"/>
            <a:ext cx="805863" cy="7970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71599" y="4812836"/>
            <a:ext cx="6136784" cy="540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757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4569" y="2609483"/>
            <a:ext cx="9637221" cy="2098226"/>
          </a:xfrm>
        </p:spPr>
        <p:txBody>
          <a:bodyPr/>
          <a:lstStyle/>
          <a:p>
            <a:r>
              <a:rPr lang="ko-KR" altLang="en-US" sz="5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구상</a:t>
            </a:r>
            <a:r>
              <a:rPr lang="en-US" altLang="ko-KR" sz="5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5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</a:t>
            </a:r>
            <a:r>
              <a:rPr lang="en-US" altLang="ko-KR" sz="5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5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0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9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28449"/>
            <a:ext cx="2948030" cy="5093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06" y="1428449"/>
            <a:ext cx="2798694" cy="5093970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 rot="16200000">
            <a:off x="6477296" y="3526399"/>
            <a:ext cx="301145" cy="5969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90249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6492298" y="3532221"/>
            <a:ext cx="301145" cy="5969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99" y="1276049"/>
            <a:ext cx="2515532" cy="5045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610" y="1276049"/>
            <a:ext cx="2686190" cy="50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1552" y="2220792"/>
            <a:ext cx="9637221" cy="2098226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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3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20439" y="3836762"/>
            <a:ext cx="593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http://dudgus257.dothome.co.kr/siheung/index.php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2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8338" y="189427"/>
            <a:ext cx="9601200" cy="705118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1-1. Tone and Manner: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583300"/>
            <a:ext cx="10972800" cy="195839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33450" y="1023335"/>
            <a:ext cx="9376088" cy="54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주조색</a:t>
            </a:r>
            <a:r>
              <a:rPr lang="en-US" altLang="ko-KR" sz="3200" b="1" dirty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200" b="1" dirty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#FC7D07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33450" y="3940936"/>
            <a:ext cx="10972800" cy="2215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가을의 시흥시를 표현하고자 함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 smtClean="0">
              <a:solidFill>
                <a:srgbClr val="FC7D0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err="1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웹페이지의</a:t>
            </a:r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따뜻한 분위기를 연출하고자 함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solidFill>
                <a:srgbClr val="FC7D0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검은색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어울리는 색상 조합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>
              <a:solidFill>
                <a:srgbClr val="FC7D0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호기심을 유발하는 색상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주황색</a:t>
            </a:r>
            <a:r>
              <a:rPr lang="en-US" altLang="ko-KR" sz="2000" b="1" dirty="0" smtClean="0">
                <a:solidFill>
                  <a:srgbClr val="FC7D0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9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8338" y="189427"/>
            <a:ext cx="9601200" cy="705118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1-1. Tone and Manner: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33450" y="968868"/>
            <a:ext cx="9376088" cy="54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주조색</a:t>
            </a:r>
            <a:r>
              <a:rPr lang="en-US" altLang="ko-KR" sz="3200" b="1" dirty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200" b="1" dirty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#36AE58</a:t>
            </a:r>
            <a:endParaRPr lang="ko-KR" altLang="en-US" sz="3200" b="1" dirty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583299"/>
            <a:ext cx="10972800" cy="1958395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933450" y="3902300"/>
            <a:ext cx="10972800" cy="2215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순수한 아이 이미지를 표현하고자 함</a:t>
            </a:r>
            <a:r>
              <a:rPr lang="en-US" altLang="ko-KR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 smtClean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시흥시의 </a:t>
            </a:r>
            <a:r>
              <a:rPr lang="ko-KR" altLang="en-US" sz="2000" b="1" dirty="0" err="1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자연명소를</a:t>
            </a:r>
            <a:r>
              <a:rPr lang="ko-KR" altLang="en-US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표현하고자 함</a:t>
            </a:r>
            <a:r>
              <a:rPr lang="en-US" altLang="ko-KR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 smtClean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눈이 편안한 색상</a:t>
            </a:r>
            <a:r>
              <a:rPr lang="en-US" altLang="ko-KR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b="1" dirty="0" smtClean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아이의 생명을 표현하고자 함</a:t>
            </a:r>
            <a:r>
              <a:rPr lang="en-US" altLang="ko-KR" sz="2000" b="1" dirty="0" smtClean="0">
                <a:solidFill>
                  <a:srgbClr val="36AE5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b="1" dirty="0">
              <a:solidFill>
                <a:srgbClr val="36AE5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5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8338" y="189427"/>
            <a:ext cx="9601200" cy="705118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1-1. Tone and Manner: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33450" y="968868"/>
            <a:ext cx="9376088" cy="54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 smtClean="0">
                <a:solidFill>
                  <a:srgbClr val="9EE7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보조색</a:t>
            </a:r>
            <a:r>
              <a:rPr lang="en-US" altLang="ko-KR" sz="3200" b="1" dirty="0" smtClean="0">
                <a:solidFill>
                  <a:srgbClr val="9EE7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200" b="1" dirty="0" smtClean="0">
                <a:solidFill>
                  <a:srgbClr val="9EE7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9EE7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3200" b="1" dirty="0" smtClean="0">
                <a:solidFill>
                  <a:srgbClr val="9EE7C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#9ee7cf</a:t>
            </a:r>
            <a:endParaRPr lang="ko-KR" altLang="en-US" sz="3200" b="1" dirty="0">
              <a:solidFill>
                <a:srgbClr val="9EE7C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508976"/>
            <a:ext cx="10972800" cy="1975564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933450" y="3754594"/>
            <a:ext cx="9376088" cy="54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err="1" smtClean="0">
                <a:solidFill>
                  <a:srgbClr val="A0CA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보조색</a:t>
            </a:r>
            <a:r>
              <a:rPr lang="en-US" altLang="ko-KR" sz="3200" b="1" dirty="0" smtClean="0">
                <a:solidFill>
                  <a:srgbClr val="A0CA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3200" b="1" dirty="0" smtClean="0">
                <a:solidFill>
                  <a:srgbClr val="A0CA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A0CA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3200" b="1" dirty="0" smtClean="0">
                <a:solidFill>
                  <a:srgbClr val="A0CA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#a0cac7</a:t>
            </a:r>
            <a:endParaRPr lang="en-US" altLang="ko-KR" sz="3200" b="1" dirty="0">
              <a:solidFill>
                <a:srgbClr val="A0CA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294702"/>
            <a:ext cx="10972800" cy="19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382044"/>
            <a:ext cx="9601200" cy="905005"/>
          </a:xfrm>
        </p:spPr>
        <p:txBody>
          <a:bodyPr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Tone and Manner 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612899"/>
            <a:ext cx="4254500" cy="4381502"/>
          </a:xfrm>
        </p:spPr>
        <p:txBody>
          <a:bodyPr>
            <a:normAutofit/>
          </a:bodyPr>
          <a:lstStyle/>
          <a:p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Font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nanum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Gothic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사용하였고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깔끔한 웹 페이지를 </a:t>
            </a:r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만들기위해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통일하였습니다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7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font-size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18px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이며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제목은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25px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7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7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뉴스기사나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공지사항 내용의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font-size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15px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287049"/>
            <a:ext cx="6266909" cy="48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8369" y="1860183"/>
            <a:ext cx="9637221" cy="2098226"/>
          </a:xfrm>
        </p:spPr>
        <p:txBody>
          <a:bodyPr/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2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847</TotalTime>
  <Words>521</Words>
  <Application>Microsoft Office PowerPoint</Application>
  <PresentationFormat>와이드스크린</PresentationFormat>
  <Paragraphs>142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Franklin Gothic Book</vt:lpstr>
      <vt:lpstr>돋움</vt:lpstr>
      <vt:lpstr>맑은 고딕</vt:lpstr>
      <vt:lpstr>Wingdings</vt:lpstr>
      <vt:lpstr>Crop</vt:lpstr>
      <vt:lpstr>Project - SIHEUNG </vt:lpstr>
      <vt:lpstr>목차</vt:lpstr>
      <vt:lpstr>SIHEUNG 소개</vt:lpstr>
      <vt:lpstr>아이디어 구상: 색상 &amp; 폰트 </vt:lpstr>
      <vt:lpstr> 1-1. Tone and Manner:색상</vt:lpstr>
      <vt:lpstr> 1-1. Tone and Manner:색상</vt:lpstr>
      <vt:lpstr> 1-1. Tone and Manner:색상</vt:lpstr>
      <vt:lpstr>1-2. Tone and Manner : 폰트</vt:lpstr>
      <vt:lpstr>DESIGN</vt:lpstr>
      <vt:lpstr>2. DESIGN – 페이퍼 프로토타입1</vt:lpstr>
      <vt:lpstr>2. DESIGN – 페이퍼 프로토타입2</vt:lpstr>
      <vt:lpstr>2. DESIGN – 서브페이지1(공지사항)</vt:lpstr>
      <vt:lpstr>2. DESIGN – 서브페이지2(로그인)</vt:lpstr>
      <vt:lpstr>2. DESIGN – 서브페이지3(회원가입1)</vt:lpstr>
      <vt:lpstr>2. DESIGN – 서브페이지4(회원가입2)</vt:lpstr>
      <vt:lpstr>2. DESIGN – 서브페이지5(회원가입3)</vt:lpstr>
      <vt:lpstr>2. DESIGN – 서브페이지6(회원가입4)</vt:lpstr>
      <vt:lpstr>MARKUP</vt:lpstr>
      <vt:lpstr>3. MARKUP – 메인페이지1(평생교육)</vt:lpstr>
      <vt:lpstr>3. MARKUP – 메인페이지2(분야별)</vt:lpstr>
      <vt:lpstr>INTERACTION</vt:lpstr>
      <vt:lpstr>4. INTERACTION – 메인1 - NEWS</vt:lpstr>
      <vt:lpstr>4. INTERACTION – 메인1 – direct menu</vt:lpstr>
      <vt:lpstr>4. INTERACTION – 메인1 – direct menu</vt:lpstr>
      <vt:lpstr>4. INTERACTION – 메인1 – 시흥소식메뉴</vt:lpstr>
      <vt:lpstr>4. INTERACTION – 메인2 – 로고 &amp; direct_menu</vt:lpstr>
      <vt:lpstr>4. INTERACTION – 메인2 – GNB</vt:lpstr>
      <vt:lpstr>4. INTERACTION – 메인2 – 복지메뉴</vt:lpstr>
      <vt:lpstr>4. INTERACTION – 메인2 – 복지메뉴 - js</vt:lpstr>
      <vt:lpstr>4. INTERACTION – 메인2 – 시흥소식</vt:lpstr>
      <vt:lpstr>4. INTERACTION – 메인2 – 시흥소식 - js</vt:lpstr>
      <vt:lpstr>4. INTERACTION – 메인2 – 보건정보 &amp; js</vt:lpstr>
      <vt:lpstr>4. INTERACTION – 메인2 – 시흥관광정보</vt:lpstr>
      <vt:lpstr>테이블 설계서</vt:lpstr>
      <vt:lpstr>5. 테이블 설계서 </vt:lpstr>
      <vt:lpstr>ERD</vt:lpstr>
      <vt:lpstr>6. ERD</vt:lpstr>
      <vt:lpstr>웹프로그래밍 동작</vt:lpstr>
      <vt:lpstr>7. 웹프로그래밍 동작 – admin - 공지사항</vt:lpstr>
      <vt:lpstr>벤치마킹</vt:lpstr>
      <vt:lpstr>8. 벤치마킹1</vt:lpstr>
      <vt:lpstr>8. 벤치마킹2</vt:lpstr>
      <vt:lpstr>감사합니다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SIHEUNG</dc:title>
  <dc:creator>user</dc:creator>
  <cp:lastModifiedBy>user</cp:lastModifiedBy>
  <cp:revision>66</cp:revision>
  <dcterms:created xsi:type="dcterms:W3CDTF">2022-11-23T10:25:07Z</dcterms:created>
  <dcterms:modified xsi:type="dcterms:W3CDTF">2022-11-28T07:58:05Z</dcterms:modified>
</cp:coreProperties>
</file>